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3"/>
  </p:notesMasterIdLst>
  <p:handoutMasterIdLst>
    <p:handoutMasterId r:id="rId54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8/3/20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8/3/20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hortbol.or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Presenter: </a:t>
            </a:r>
            <a:r>
              <a:rPr lang="en-US" sz="7200" dirty="0">
                <a:solidFill>
                  <a:schemeClr val="tx1"/>
                </a:solidFill>
              </a:rPr>
              <a:t>Jacob Beal (BBN Technologies</a:t>
            </a:r>
            <a:r>
              <a:rPr lang="en-US" sz="7200" b="1" dirty="0">
                <a:solidFill>
                  <a:schemeClr val="tx1"/>
                </a:solidFill>
              </a:rPr>
              <a:t>)</a:t>
            </a:r>
            <a:r>
              <a:rPr lang="en-US" sz="7200" dirty="0">
                <a:solidFill>
                  <a:schemeClr val="tx1"/>
                </a:solidFill>
              </a:rPr>
              <a:t>  </a:t>
            </a:r>
            <a:endParaRPr lang="en-US" sz="7200" b="1" dirty="0">
              <a:solidFill>
                <a:schemeClr val="tx1"/>
              </a:solidFill>
            </a:endParaRP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August 3</a:t>
            </a:r>
            <a:r>
              <a:rPr lang="en-US" sz="7200" b="1" baseline="30000" dirty="0">
                <a:solidFill>
                  <a:schemeClr val="tx1"/>
                </a:solidFill>
              </a:rPr>
              <a:t>rd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2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859956"/>
            <a:ext cx="6196939" cy="2452088"/>
            <a:chOff x="1468723" y="2425220"/>
            <a:chExt cx="6196939" cy="245208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6705933" y="4271002"/>
              <a:ext cx="378600" cy="606306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73083" y="398764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tools now in progress:</a:t>
            </a:r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2"/>
              </a:rPr>
              <a:t>http://shortbol.org/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pySBOL3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26582</TotalTime>
  <Words>2458</Words>
  <Application>Microsoft Macintosh PowerPoint</Application>
  <PresentationFormat>On-screen Show (16:9)</PresentationFormat>
  <Paragraphs>611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Corbel</vt:lpstr>
      <vt:lpstr>Courier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518</cp:revision>
  <dcterms:created xsi:type="dcterms:W3CDTF">2015-09-30T17:38:27Z</dcterms:created>
  <dcterms:modified xsi:type="dcterms:W3CDTF">2020-08-03T14:57:07Z</dcterms:modified>
</cp:coreProperties>
</file>